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9" r:id="rId3"/>
    <p:sldId id="268" r:id="rId4"/>
    <p:sldId id="271" r:id="rId5"/>
    <p:sldId id="265" r:id="rId6"/>
    <p:sldId id="293" r:id="rId7"/>
    <p:sldId id="261" r:id="rId8"/>
    <p:sldId id="294" r:id="rId9"/>
    <p:sldId id="289" r:id="rId10"/>
    <p:sldId id="287" r:id="rId11"/>
    <p:sldId id="292" r:id="rId12"/>
    <p:sldId id="291" r:id="rId13"/>
    <p:sldId id="286" r:id="rId14"/>
    <p:sldId id="290" r:id="rId15"/>
    <p:sldId id="288" r:id="rId16"/>
    <p:sldId id="285" r:id="rId17"/>
    <p:sldId id="27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D359C29-7EFB-4A84-8085-C919A6D68266}">
  <a:tblStyle styleId="{AD359C29-7EFB-4A84-8085-C919A6D682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135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90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25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23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35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52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09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20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00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2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ПОРТ </a:t>
            </a:r>
            <a:r>
              <a:rPr lang="en-US" dirty="0" smtClean="0"/>
              <a:t>ELB</a:t>
            </a:r>
            <a:r>
              <a:rPr lang="pl-PL" dirty="0" smtClean="0"/>
              <a:t>L</a:t>
            </a:r>
            <a:r>
              <a:rPr lang="en-US" dirty="0" smtClean="0"/>
              <a:t>ĄG</a:t>
            </a:r>
            <a:r>
              <a:rPr lang="ru-RU" smtClean="0"/>
              <a:t/>
            </a:r>
            <a:br>
              <a:rPr lang="ru-RU" smtClean="0"/>
            </a:br>
            <a:r>
              <a:rPr lang="ru-RU" sz="1600" smtClean="0"/>
              <a:t>Стажировка и</a:t>
            </a:r>
            <a:r>
              <a:rPr lang="ru-RU" sz="1600" smtClean="0"/>
              <a:t>юль </a:t>
            </a:r>
            <a:r>
              <a:rPr lang="ru-RU" sz="1600" dirty="0" smtClean="0"/>
              <a:t>2019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Эвелина </a:t>
            </a:r>
            <a:r>
              <a:rPr lang="ru-RU" sz="1600" dirty="0" err="1" smtClean="0"/>
              <a:t>Кокашинская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Мальборк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62394"/>
            <a:ext cx="2221920" cy="2962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/>
          <a:stretch/>
        </p:blipFill>
        <p:spPr>
          <a:xfrm>
            <a:off x="3369925" y="1545075"/>
            <a:ext cx="2145008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13" y="154507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1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17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82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средневековой культуры в </a:t>
            </a:r>
            <a:r>
              <a:rPr lang="ru-RU" dirty="0" err="1" smtClean="0"/>
              <a:t>Мальборке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62394"/>
            <a:ext cx="2221920" cy="2962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33" y="1545075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13" y="154507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55603" y="130965"/>
            <a:ext cx="218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*Фестиваль проводится ежегодно в конце июля</a:t>
            </a:r>
            <a:endParaRPr lang="ru-RU" dirty="0"/>
          </a:p>
        </p:txBody>
      </p:sp>
      <p:grpSp>
        <p:nvGrpSpPr>
          <p:cNvPr id="10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1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88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3725" y="382301"/>
            <a:ext cx="5258400" cy="766200"/>
          </a:xfrm>
        </p:spPr>
        <p:txBody>
          <a:bodyPr/>
          <a:lstStyle/>
          <a:p>
            <a:r>
              <a:rPr lang="ru-RU" dirty="0" err="1" smtClean="0"/>
              <a:t>Фромборк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9" y="1639300"/>
            <a:ext cx="4066434" cy="3049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75" y="1639300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7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15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9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Гданьск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62394"/>
            <a:ext cx="2221921" cy="2962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33" y="1545075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12" y="156239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0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16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20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Гдыня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62394"/>
            <a:ext cx="2221920" cy="2962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33" y="1545075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13" y="154507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1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17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27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Калининград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62394"/>
            <a:ext cx="2221920" cy="2962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33" y="1545075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13" y="152775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0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16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30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Берлин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45075"/>
            <a:ext cx="2221921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33" y="1545075"/>
            <a:ext cx="2247900" cy="2997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76" y="154507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4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21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90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chemeClr val="accent5"/>
                </a:solidFill>
              </a:rPr>
              <a:t>Спасибо за внимание</a:t>
            </a:r>
            <a:r>
              <a:rPr lang="en" sz="6000" dirty="0" smtClean="0">
                <a:solidFill>
                  <a:schemeClr val="accent5"/>
                </a:solidFill>
              </a:rPr>
              <a:t>!</a:t>
            </a:r>
            <a:endParaRPr sz="6000" dirty="0">
              <a:solidFill>
                <a:schemeClr val="accent5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 КОМПАНИИ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4921" y="1569989"/>
            <a:ext cx="28895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15151"/>
                </a:solidFill>
                <a:latin typeface="Lato"/>
              </a:rPr>
              <a:t>Порт </a:t>
            </a:r>
            <a:r>
              <a:rPr lang="ru-RU" dirty="0" err="1">
                <a:solidFill>
                  <a:srgbClr val="515151"/>
                </a:solidFill>
                <a:latin typeface="Lato"/>
              </a:rPr>
              <a:t>Эльблонг</a:t>
            </a:r>
            <a:r>
              <a:rPr lang="ru-RU" dirty="0">
                <a:solidFill>
                  <a:srgbClr val="515151"/>
                </a:solidFill>
                <a:latin typeface="Lato"/>
              </a:rPr>
              <a:t> является самым крупным польским портом </a:t>
            </a:r>
            <a:r>
              <a:rPr lang="ru-RU" dirty="0" err="1">
                <a:solidFill>
                  <a:srgbClr val="515151"/>
                </a:solidFill>
                <a:latin typeface="Lato"/>
              </a:rPr>
              <a:t>Вислинского</a:t>
            </a:r>
            <a:r>
              <a:rPr lang="ru-RU" dirty="0">
                <a:solidFill>
                  <a:srgbClr val="515151"/>
                </a:solidFill>
                <a:latin typeface="Lato"/>
              </a:rPr>
              <a:t> залива. Расположен на реке </a:t>
            </a:r>
            <a:r>
              <a:rPr lang="ru-RU" dirty="0" err="1">
                <a:solidFill>
                  <a:srgbClr val="515151"/>
                </a:solidFill>
                <a:latin typeface="Lato"/>
              </a:rPr>
              <a:t>Эльблонг</a:t>
            </a:r>
            <a:r>
              <a:rPr lang="ru-RU" dirty="0">
                <a:solidFill>
                  <a:srgbClr val="515151"/>
                </a:solidFill>
                <a:latin typeface="Lato"/>
              </a:rPr>
              <a:t>, впадающей в </a:t>
            </a:r>
            <a:r>
              <a:rPr lang="ru-RU" dirty="0" err="1">
                <a:solidFill>
                  <a:srgbClr val="515151"/>
                </a:solidFill>
                <a:latin typeface="Lato"/>
              </a:rPr>
              <a:t>Вислинский</a:t>
            </a:r>
            <a:r>
              <a:rPr lang="ru-RU" dirty="0">
                <a:solidFill>
                  <a:srgbClr val="515151"/>
                </a:solidFill>
                <a:latin typeface="Lato"/>
              </a:rPr>
              <a:t> залив, на расстоянии 6 км от ее </a:t>
            </a:r>
            <a:r>
              <a:rPr lang="ru-RU" dirty="0" smtClean="0">
                <a:solidFill>
                  <a:srgbClr val="515151"/>
                </a:solidFill>
                <a:latin typeface="Lato"/>
              </a:rPr>
              <a:t>устья. В порту работает небольшой, но очень дружный коллектив, всегда поддерживается дружественная атмосфера, при этом каждого из сотрудников определенно можно считать профессионалом своего дела.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80" y="1500529"/>
            <a:ext cx="2221920" cy="2962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9" y="1587234"/>
            <a:ext cx="2221920" cy="2962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3" y="2059371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3" y="3507171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2053393" y="611571"/>
            <a:ext cx="5043757" cy="907708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Google Shape;407;p26"/>
          <p:cNvSpPr txBox="1">
            <a:spLocks noGrp="1"/>
          </p:cNvSpPr>
          <p:nvPr>
            <p:ph type="ctrTitle" idx="4294967295"/>
          </p:nvPr>
        </p:nvSpPr>
        <p:spPr>
          <a:xfrm>
            <a:off x="2398327" y="777691"/>
            <a:ext cx="4347395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25 тысяч пассажиров</a:t>
            </a:r>
            <a:endParaRPr sz="3000" dirty="0"/>
          </a:p>
        </p:txBody>
      </p:sp>
      <p:sp>
        <p:nvSpPr>
          <p:cNvPr id="408" name="Google Shape;408;p26"/>
          <p:cNvSpPr txBox="1">
            <a:spLocks noGrp="1"/>
          </p:cNvSpPr>
          <p:nvPr>
            <p:ph type="subTitle" idx="4294967295"/>
          </p:nvPr>
        </p:nvSpPr>
        <p:spPr>
          <a:xfrm>
            <a:off x="2613475" y="1335108"/>
            <a:ext cx="39171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3F5378"/>
                </a:solidFill>
              </a:rPr>
              <a:t>ежегодно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2113766" y="3693721"/>
            <a:ext cx="4884605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1.5 </a:t>
            </a:r>
            <a:r>
              <a:rPr lang="ru-RU" sz="2400" dirty="0" smtClean="0"/>
              <a:t>миллиона тонн груза</a:t>
            </a:r>
            <a:endParaRPr sz="2400" dirty="0"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613475" y="4243600"/>
            <a:ext cx="39171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3F5378"/>
                </a:solidFill>
              </a:rPr>
              <a:t>Возможная вместимость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1" name="Google Shape;411;p26"/>
          <p:cNvSpPr txBox="1">
            <a:spLocks noGrp="1"/>
          </p:cNvSpPr>
          <p:nvPr>
            <p:ph type="ctrTitle" idx="4294967295"/>
          </p:nvPr>
        </p:nvSpPr>
        <p:spPr>
          <a:xfrm>
            <a:off x="2265568" y="2252928"/>
            <a:ext cx="4581002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5 портовых бассейнов</a:t>
            </a:r>
            <a:endParaRPr sz="3000" dirty="0"/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613475" y="2776651"/>
            <a:ext cx="39171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3F5378"/>
                </a:solidFill>
              </a:rPr>
              <a:t>И 5 яхтенных пристаней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7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Фарватеры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oogle Shape;536;p37"/>
          <p:cNvGrpSpPr/>
          <p:nvPr/>
        </p:nvGrpSpPr>
        <p:grpSpPr>
          <a:xfrm>
            <a:off x="399111" y="574113"/>
            <a:ext cx="309041" cy="403123"/>
            <a:chOff x="590250" y="244200"/>
            <a:chExt cx="407975" cy="532175"/>
          </a:xfrm>
        </p:grpSpPr>
        <p:sp>
          <p:nvSpPr>
            <p:cNvPr id="14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1" descr="tory w polskiej czesci-Mo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8" b="4141"/>
          <a:stretch>
            <a:fillRect/>
          </a:stretch>
        </p:blipFill>
        <p:spPr bwMode="auto">
          <a:xfrm>
            <a:off x="0" y="1158775"/>
            <a:ext cx="5870257" cy="407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2014" y="1378534"/>
            <a:ext cx="2791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Строительство канала через Балтийскую косу на данный момент является крайне необходимым шагом.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132014" y="675313"/>
            <a:ext cx="38314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20848"/>
          <a:stretch>
            <a:fillRect/>
          </a:stretch>
        </p:blipFill>
        <p:spPr bwMode="auto">
          <a:xfrm>
            <a:off x="5870257" y="2740688"/>
            <a:ext cx="2425197" cy="159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ПРАКТИКА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НАВЫКИ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361296" y="1408800"/>
            <a:ext cx="6132600" cy="3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ru-RU" dirty="0" smtClean="0"/>
              <a:t>Работа с финансовыми документами</a:t>
            </a:r>
            <a:r>
              <a:rPr lang="en-US" dirty="0" smtClean="0"/>
              <a:t>;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ru-RU" dirty="0" smtClean="0"/>
              <a:t>Сортировка корреспонденции</a:t>
            </a:r>
            <a:r>
              <a:rPr lang="en-US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dirty="0"/>
              <a:t>Проведение учета движения грузов</a:t>
            </a:r>
            <a:r>
              <a:rPr lang="en-US" dirty="0" smtClean="0"/>
              <a:t>;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ru-RU" dirty="0" smtClean="0"/>
              <a:t>Внесение различных данных в таблицы</a:t>
            </a:r>
            <a:r>
              <a:rPr lang="en-US" dirty="0" smtClean="0"/>
              <a:t>;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ru-RU" dirty="0" smtClean="0"/>
              <a:t>Участие </a:t>
            </a:r>
            <a:r>
              <a:rPr lang="ru-RU" dirty="0"/>
              <a:t>в переговорах с российскими и польскими </a:t>
            </a:r>
            <a:r>
              <a:rPr lang="ru-RU" dirty="0" smtClean="0"/>
              <a:t>партнерами в Калининграде и </a:t>
            </a:r>
            <a:r>
              <a:rPr lang="ru-RU" dirty="0" err="1" smtClean="0"/>
              <a:t>Фромборке</a:t>
            </a:r>
            <a:r>
              <a:rPr lang="ru-RU" dirty="0" smtClean="0"/>
              <a:t>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СВОБОДНОЕ ВРЕМЯ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Picture 2" descr="Port ElblÄg - ÑÑÑÑÐºÐ¸Ð¹ ÑÐ·Ñ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00" y="4549794"/>
            <a:ext cx="1195361" cy="4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3725" y="382301"/>
            <a:ext cx="5258400" cy="766200"/>
          </a:xfrm>
        </p:spPr>
        <p:txBody>
          <a:bodyPr/>
          <a:lstStyle/>
          <a:p>
            <a:r>
              <a:rPr lang="ru-RU" dirty="0" smtClean="0"/>
              <a:t>«Старый» город. </a:t>
            </a:r>
            <a:r>
              <a:rPr lang="ru-RU" dirty="0" err="1" smtClean="0"/>
              <a:t>Эльблонг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3" y="1562394"/>
            <a:ext cx="2221920" cy="2962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61" y="152775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07" y="1527754"/>
            <a:ext cx="2247900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10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752;p37"/>
          <p:cNvGrpSpPr/>
          <p:nvPr/>
        </p:nvGrpSpPr>
        <p:grpSpPr>
          <a:xfrm>
            <a:off x="7618000" y="296880"/>
            <a:ext cx="594361" cy="585339"/>
            <a:chOff x="5941025" y="3634400"/>
            <a:chExt cx="467650" cy="467650"/>
          </a:xfrm>
        </p:grpSpPr>
        <p:sp>
          <p:nvSpPr>
            <p:cNvPr id="16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72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176</Words>
  <Application>Microsoft Office PowerPoint</Application>
  <PresentationFormat>Экран (16:9)</PresentationFormat>
  <Paragraphs>48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Salerio template</vt:lpstr>
      <vt:lpstr>ПОРТ ELBLĄG Стажировка июль 2019  Эвелина Кокашинская</vt:lpstr>
      <vt:lpstr>О КОМПАНИИ</vt:lpstr>
      <vt:lpstr>Презентация PowerPoint</vt:lpstr>
      <vt:lpstr>25 тысяч пассажиров</vt:lpstr>
      <vt:lpstr>Фарватеры</vt:lpstr>
      <vt:lpstr>ПРАКТИКА</vt:lpstr>
      <vt:lpstr>НАВЫКИ</vt:lpstr>
      <vt:lpstr>СВОБОДНОЕ ВРЕМЯ</vt:lpstr>
      <vt:lpstr>«Старый» город. Эльблонг</vt:lpstr>
      <vt:lpstr>Замок Мальборк</vt:lpstr>
      <vt:lpstr>Фестиваль средневековой культуры в Мальборке</vt:lpstr>
      <vt:lpstr>Фромборк</vt:lpstr>
      <vt:lpstr>Гданьск</vt:lpstr>
      <vt:lpstr>Гдыня</vt:lpstr>
      <vt:lpstr>Калининград</vt:lpstr>
      <vt:lpstr>Берлин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 ELBLĄG</dc:title>
  <dc:creator>User</dc:creator>
  <cp:lastModifiedBy>Елена</cp:lastModifiedBy>
  <cp:revision>25</cp:revision>
  <dcterms:modified xsi:type="dcterms:W3CDTF">2019-09-10T06:50:01Z</dcterms:modified>
</cp:coreProperties>
</file>